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3" r:id="rId6"/>
    <p:sldId id="268" r:id="rId7"/>
    <p:sldId id="259" r:id="rId8"/>
    <p:sldId id="264" r:id="rId9"/>
    <p:sldId id="260" r:id="rId10"/>
    <p:sldId id="261" r:id="rId11"/>
    <p:sldId id="265" r:id="rId12"/>
    <p:sldId id="266" r:id="rId13"/>
    <p:sldId id="269" r:id="rId14"/>
    <p:sldId id="262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4684"/>
  </p:normalViewPr>
  <p:slideViewPr>
    <p:cSldViewPr snapToGrid="0">
      <p:cViewPr varScale="1">
        <p:scale>
          <a:sx n="114" d="100"/>
          <a:sy n="114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C9FA0-451A-525B-26FF-54050CA9C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E50946-CAA0-3956-E32C-8D12487C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BE6F9-DD17-043C-DC64-DF9377B3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B4265-71CC-2B4D-8959-4C98BBF8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F2C0D-49EB-F4E1-2C71-3C0EA050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190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17E94-816A-EF1A-B1A6-76D49EEC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330443-A010-C799-F79F-862349A85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D85BA-3537-8B71-70EB-0B7D04AA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AF980-3415-9884-7553-64D84F2F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D7D2A-9C83-394B-C80F-D2C703B6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226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DB749F-1431-DC4D-9790-03D321426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A58D8E-61CF-6873-DFAE-0DAC36910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B8C4A-581F-02C8-F4C0-94DF15C1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86996-F478-68A3-D098-10E50C2F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7C015-A6C7-9871-5DE3-A693247E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624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0F186-C75C-8BFC-38D1-B009E33D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EF3DB-68DF-AEDB-0C35-1C23BABD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AB8D5-451B-0179-8C25-BAE103F3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CBBD11-3B4A-25C7-BA87-504F03A3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DD471-0D28-EC6B-830B-09FE1B72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92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20DDE-00B5-4A8B-9504-CA9DF15E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CC105-D5E1-3A91-F181-AB6973A6C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9E20B-85E4-734A-133A-FBB36EEA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DD020-0C31-2788-5598-387BF82C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524B3-6E35-9C54-CD37-129B10BA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34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5F7AE-5078-2AC9-A2E8-C5F75A9B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1C33C-DB50-65B9-A59D-D943CF14C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CB6906-C1E9-A2E3-81D0-5F436CE1E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87E74-8EED-4BD9-8C16-18547903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F88569-F30F-C47F-5228-2A66D5CE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F00D90-BEC9-EF58-E5BE-FAA5D143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650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8F8AC-95B5-CEA6-7A00-DC898C02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CD8EB3-F4F3-DBD5-BD9E-C5F1DB8A7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53B4BF-85FE-EFA6-5304-FD2365B29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008BAA-107A-2DAA-10AB-D85836E53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BF009F-8A5E-94EB-86CC-53EDECB0B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754C93-A941-8CAB-2779-6D876C93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6BA8BB-358E-8AB6-E969-2851F9231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1990F7-15DE-D39E-132A-6DF32F4C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715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D97FD-EA43-64BB-20F1-3ACFEEDF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05DE6A-28E3-0CB3-9040-EB25A1E4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0A6E44-B86B-F4DE-64AA-43F53E03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4D09B-FB2B-33FF-9C79-1E36EDFD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76BD28-95C1-7FEC-736E-76A2AE17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47D120-6DA9-E664-2FC8-5890CD1F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77616-1DC9-2137-D01C-B91530A7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408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BA675-5A04-95F2-FC5D-CCE468BB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62790-582A-2CC6-E718-0E8788A3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6BA90D-04DA-7A87-8D29-028EBDB7E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59292-8B91-8FAB-61FA-4E8696A5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CFF38-640A-1892-99C4-111A6AF9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803F57-203D-E4AB-2E41-E55B3D09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772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D8DF6-128F-BCEE-EE96-B4A7ADDB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09243A-EE1D-50BB-F456-0905DF72E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BAE4D-F188-5205-198B-687AA19C0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948A69-8E40-6A3D-D00F-6E68CC77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519BFE-FE1E-B8A0-F4EE-5A85FA51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317B22-20CE-236A-2CB4-A25AB6C8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75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33928A-FEB6-A41D-7A8F-8815D868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66C0F4-9357-34ED-5FFF-0668D633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0D648-4E51-C64A-59EA-95B03D6D4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FA9C9-AFCF-C04A-AF5A-22A2D6373D51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F6628-0068-C8AF-62F2-9FE41BAF4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B1C4F-7116-7C02-6401-76A0E36AF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B969-5A1F-8E49-8C35-162064B64E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737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엠블럼, 텍스트, 로고, 원이(가) 표시된 사진&#10;&#10;자동 생성된 설명">
            <a:extLst>
              <a:ext uri="{FF2B5EF4-FFF2-40B4-BE49-F238E27FC236}">
                <a16:creationId xmlns:a16="http://schemas.microsoft.com/office/drawing/2014/main" id="{EA707407-8E84-334E-FA8B-B2967B32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3480691" y="813691"/>
            <a:ext cx="5230617" cy="52306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3FE6B8-F073-BBED-0160-27DFECDC1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627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Document</a:t>
            </a:r>
            <a:r>
              <a:rPr kumimoji="1"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Vector</a:t>
            </a:r>
            <a:r>
              <a:rPr kumimoji="1" lang="ko-KR" altLang="en-US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</a:t>
            </a:r>
            <a:br>
              <a:rPr kumimoji="1" lang="en-US" altLang="ko-KR" sz="6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과제</a:t>
            </a:r>
            <a:endParaRPr kumimoji="1" lang="ko-Kore-KR" altLang="en-US" sz="6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6740E-9DD9-5A88-A4FA-926D3BFDF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4572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202114219</a:t>
            </a:r>
            <a:r>
              <a:rPr kumimoji="1"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김정은</a:t>
            </a:r>
            <a:endParaRPr kumimoji="1" lang="ko-Kore-KR" altLang="en-US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86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519E29E-6E01-2397-8A4C-40B77E4D2720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문서의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 5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키워드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125FA47-1774-51B4-3648-9CBB97A98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3" y="824327"/>
            <a:ext cx="5461907" cy="5429683"/>
          </a:xfrm>
          <a:prstGeom prst="rect">
            <a:avLst/>
          </a:prstGeom>
        </p:spPr>
      </p:pic>
      <p:pic>
        <p:nvPicPr>
          <p:cNvPr id="8" name="그림 7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FD038D17-A9AD-F674-85F8-A6CB2347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344" y="3429000"/>
            <a:ext cx="3877741" cy="1611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D6245-D1AA-EA2E-F82C-D5CBC4EBA9F0}"/>
              </a:ext>
            </a:extLst>
          </p:cNvPr>
          <p:cNvSpPr txBox="1"/>
          <p:nvPr/>
        </p:nvSpPr>
        <p:spPr>
          <a:xfrm>
            <a:off x="6610824" y="1938504"/>
            <a:ext cx="506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effectLst/>
                <a:latin typeface="Menlo" panose="020B0609030804020204" pitchFamily="49" charset="0"/>
              </a:rPr>
              <a:t>dv.get_TOP5_keywords_of_document(5)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584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519E29E-6E01-2397-8A4C-40B77E4D2720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문서와 가장 가까운 문서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 3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26BC648-CCE6-15D0-E01B-BF4A49CC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4" y="1350824"/>
            <a:ext cx="7365769" cy="3019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67076-DCC6-F064-5B47-C199840448CA}"/>
              </a:ext>
            </a:extLst>
          </p:cNvPr>
          <p:cNvSpPr txBox="1"/>
          <p:nvPr/>
        </p:nvSpPr>
        <p:spPr>
          <a:xfrm>
            <a:off x="4380580" y="488893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dirty="0">
                <a:effectLst/>
                <a:latin typeface="Menlo" panose="020B0609030804020204" pitchFamily="49" charset="0"/>
              </a:rPr>
              <a:t>dv.get_TOP3_similar_docs(5)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BA304-9E19-13D2-BD59-47A44BE7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80" y="5776538"/>
            <a:ext cx="745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519E29E-6E01-2397-8A4C-40B77E4D2720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쿼리에 적합한 상위문서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 3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6BBF297A-E5A9-C0DC-BF14-33B7E7E3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2" y="609480"/>
            <a:ext cx="6168742" cy="6159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7877F-B64F-17D6-91C1-3637F96C13C6}"/>
              </a:ext>
            </a:extLst>
          </p:cNvPr>
          <p:cNvSpPr txBox="1"/>
          <p:nvPr/>
        </p:nvSpPr>
        <p:spPr>
          <a:xfrm>
            <a:off x="6559834" y="2771597"/>
            <a:ext cx="61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effectLst/>
                <a:latin typeface="Menlo" panose="020B0609030804020204" pitchFamily="49" charset="0"/>
              </a:rPr>
              <a:t>dv.get_TOP3_documents_for_query("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겨울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15B63F-E59F-B699-C00A-CAC95E6A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760" y="3442001"/>
            <a:ext cx="652848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61D57-4151-DF14-14A7-226D0AEE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0" y="2766218"/>
            <a:ext cx="2362199" cy="1325563"/>
          </a:xfrm>
        </p:spPr>
        <p:txBody>
          <a:bodyPr/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327886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BD7C0-AE4F-0E78-A00F-17A9F704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감사합니다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39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1C1B5-0187-1160-F294-F712EE32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-23122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28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kumimoji="1" lang="ko-KR" altLang="en-US" sz="28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수집 및 전처리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9CA9974-4D33-DA7D-ADDD-B359F88F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19200"/>
            <a:ext cx="5248642" cy="4032069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E221E9E-9759-2D5A-6A54-5F6559152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219200"/>
            <a:ext cx="5935536" cy="4359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55406-8EA4-8FA9-DDFA-CF6E3A4821A2}"/>
              </a:ext>
            </a:extLst>
          </p:cNvPr>
          <p:cNvSpPr txBox="1"/>
          <p:nvPr/>
        </p:nvSpPr>
        <p:spPr>
          <a:xfrm>
            <a:off x="2335592" y="557892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article_db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602A0-C095-C4FB-19A3-AC6ADA660322}"/>
              </a:ext>
            </a:extLst>
          </p:cNvPr>
          <p:cNvSpPr txBox="1"/>
          <p:nvPr/>
        </p:nvSpPr>
        <p:spPr>
          <a:xfrm>
            <a:off x="6613565" y="5763595"/>
            <a:ext cx="468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combined_article.xlsx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+ combined_article2.xlsx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21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B81F56-FAA6-2E71-E93F-3279A163DB59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수집 및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5E34132-D6CD-73C7-3494-580733F3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14" y="795917"/>
            <a:ext cx="5517372" cy="4939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F2B7FC-7606-8D97-028D-EA22DA73CA67}"/>
              </a:ext>
            </a:extLst>
          </p:cNvPr>
          <p:cNvSpPr txBox="1"/>
          <p:nvPr/>
        </p:nvSpPr>
        <p:spPr>
          <a:xfrm>
            <a:off x="4779774" y="5877417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 생성 및 데이터 삽입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B81F56-FAA6-2E71-E93F-3279A163DB59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수집 및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텍스트, 문서, 흑백, 영수증이(가) 표시된 사진&#10;&#10;자동 생성된 설명">
            <a:extLst>
              <a:ext uri="{FF2B5EF4-FFF2-40B4-BE49-F238E27FC236}">
                <a16:creationId xmlns:a16="http://schemas.microsoft.com/office/drawing/2014/main" id="{E9407E93-7C50-F91E-89E8-A68661B0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" y="675981"/>
            <a:ext cx="9247782" cy="5117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E8FC4-B4FC-CDEB-52A2-39B4EFA00467}"/>
              </a:ext>
            </a:extLst>
          </p:cNvPr>
          <p:cNvSpPr txBox="1"/>
          <p:nvPr/>
        </p:nvSpPr>
        <p:spPr>
          <a:xfrm>
            <a:off x="3231273" y="5997353"/>
            <a:ext cx="572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article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들어간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article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 생성 및 데이터 주입 결과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11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B81F56-FAA6-2E71-E93F-3279A163DB59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수집 및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2B7FC-7606-8D97-028D-EA22DA73CA67}"/>
              </a:ext>
            </a:extLst>
          </p:cNvPr>
          <p:cNvSpPr txBox="1"/>
          <p:nvPr/>
        </p:nvSpPr>
        <p:spPr>
          <a:xfrm>
            <a:off x="6875859" y="5562131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명사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추출 후 데이터 베이스 저장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D0AFF7B-1F0B-782F-2A5C-E8987669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34" y="684621"/>
            <a:ext cx="3381577" cy="5854128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38903E1-B077-2520-041B-2648C31B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55" y="684621"/>
            <a:ext cx="5342126" cy="43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B81F56-FAA6-2E71-E93F-3279A163DB59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수집 및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E8FC4-B4FC-CDEB-52A2-39B4EFA00467}"/>
              </a:ext>
            </a:extLst>
          </p:cNvPr>
          <p:cNvSpPr txBox="1"/>
          <p:nvPr/>
        </p:nvSpPr>
        <p:spPr>
          <a:xfrm>
            <a:off x="5291427" y="6140450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term_dict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kumimoji="1"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extracted_terms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텍스트, 메뉴, 문서, 번호이(가) 표시된 사진&#10;&#10;자동 생성된 설명">
            <a:extLst>
              <a:ext uri="{FF2B5EF4-FFF2-40B4-BE49-F238E27FC236}">
                <a16:creationId xmlns:a16="http://schemas.microsoft.com/office/drawing/2014/main" id="{BAC67946-E695-1EE2-D161-D293FD29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25" y="717550"/>
            <a:ext cx="2857500" cy="5422900"/>
          </a:xfrm>
          <a:prstGeom prst="rect">
            <a:avLst/>
          </a:prstGeom>
        </p:spPr>
      </p:pic>
      <p:pic>
        <p:nvPicPr>
          <p:cNvPr id="8" name="그림 7" descr="텍스트, 메뉴, 문서, 스크린샷이(가) 표시된 사진&#10;&#10;자동 생성된 설명">
            <a:extLst>
              <a:ext uri="{FF2B5EF4-FFF2-40B4-BE49-F238E27FC236}">
                <a16:creationId xmlns:a16="http://schemas.microsoft.com/office/drawing/2014/main" id="{08D1BD7C-DA84-5229-5B79-11094544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33" y="731321"/>
            <a:ext cx="4471324" cy="51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62B799-148E-793C-D8C8-5138C84CBD7B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TF-IDF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계산과정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D488AC1-77DD-4161-3C0D-43D60440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3" y="950704"/>
            <a:ext cx="7772400" cy="4956592"/>
          </a:xfrm>
          <a:prstGeom prst="rect">
            <a:avLst/>
          </a:prstGeom>
        </p:spPr>
      </p:pic>
      <p:pic>
        <p:nvPicPr>
          <p:cNvPr id="9" name="그림 8" descr="텍스트, 메뉴, 문서, 번호이(가) 표시된 사진&#10;&#10;자동 생성된 설명">
            <a:extLst>
              <a:ext uri="{FF2B5EF4-FFF2-40B4-BE49-F238E27FC236}">
                <a16:creationId xmlns:a16="http://schemas.microsoft.com/office/drawing/2014/main" id="{5C7890AD-4BE4-2A32-CA51-DFA9C0B4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37" y="618399"/>
            <a:ext cx="342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62B799-148E-793C-D8C8-5138C84CBD7B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TF-IDF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계산과정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BF8678-8B1E-0209-BE62-487D6DEB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1" y="644550"/>
            <a:ext cx="4507046" cy="6009395"/>
          </a:xfrm>
          <a:prstGeom prst="rect">
            <a:avLst/>
          </a:prstGeom>
        </p:spPr>
      </p:pic>
      <p:pic>
        <p:nvPicPr>
          <p:cNvPr id="6" name="그림 5" descr="텍스트, 메뉴, 문서, 스크린샷이(가) 표시된 사진&#10;&#10;자동 생성된 설명">
            <a:extLst>
              <a:ext uri="{FF2B5EF4-FFF2-40B4-BE49-F238E27FC236}">
                <a16:creationId xmlns:a16="http://schemas.microsoft.com/office/drawing/2014/main" id="{08068570-B106-2849-20B0-E39C85E0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21" y="717550"/>
            <a:ext cx="4394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740373-9AD7-B39D-8702-09B9B69B119B}"/>
              </a:ext>
            </a:extLst>
          </p:cNvPr>
          <p:cNvSpPr txBox="1">
            <a:spLocks/>
          </p:cNvSpPr>
          <p:nvPr/>
        </p:nvSpPr>
        <p:spPr>
          <a:xfrm>
            <a:off x="119269" y="-23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코사인 유사도 및 문서 유사성 분석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5465024-1F54-E5C7-E1BF-A4A8C252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887006"/>
            <a:ext cx="6845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18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144</Words>
  <Application>Microsoft Macintosh PowerPoint</Application>
  <PresentationFormat>와이드스크린</PresentationFormat>
  <Paragraphs>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Apple SD Gothic Neo</vt:lpstr>
      <vt:lpstr>Arial</vt:lpstr>
      <vt:lpstr>Calibri</vt:lpstr>
      <vt:lpstr>Calibri Light</vt:lpstr>
      <vt:lpstr>Menlo</vt:lpstr>
      <vt:lpstr>Office 테마</vt:lpstr>
      <vt:lpstr>Document Vector Model 과제</vt:lpstr>
      <vt:lpstr>데이터 수집 및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Vector Model 과제</dc:title>
  <dc:creator>김정은</dc:creator>
  <cp:lastModifiedBy>김정은</cp:lastModifiedBy>
  <cp:revision>3</cp:revision>
  <dcterms:created xsi:type="dcterms:W3CDTF">2023-11-21T15:29:01Z</dcterms:created>
  <dcterms:modified xsi:type="dcterms:W3CDTF">2023-11-22T01:08:32Z</dcterms:modified>
</cp:coreProperties>
</file>